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96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EB554-C3C9-16E5-99A9-E2186DC55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E233F6-381C-C583-EE8D-BC3875AEF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57188-A53C-78A5-0A78-D261B88D5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375B0-B0CA-A428-DF34-538835AF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87AC6-10FB-A0F8-4C1B-87DBE378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5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C1343-5027-15AF-82E6-FB1E59C7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03ECA-8CA9-92FD-B1DF-5212D916E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E271B-C57A-847E-24C3-019C4761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F6BB62-4FA6-02F9-73BD-2576BF0F7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7A878-54E8-DD56-4568-86FFB31D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40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21D29E-0945-9686-08DE-FE74A6541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896936-585A-8039-ADDC-B975E3993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4EA0-CAFA-CB52-737A-03C413FC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194048-3158-A311-5F6D-E834EE4A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321F38-21DB-2269-2443-BC3FAB61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97F87-5898-920C-3C17-559FFE85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819E5-49B5-E06B-0BEC-21CF5CFD5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DDA3F-A9B4-580A-AC1C-8314C760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F6B8F2-1ED1-2D75-405D-8996E208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CAED1-E507-BBB5-361C-79A90098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7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48169-CC11-E21A-DF42-62F4F3BDC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803C4-46C7-6D6E-F3B4-7A4F11E7A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BA468-4C07-0E32-8E41-2C402FBE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163414-64DB-7E17-70A3-EB9F3D9F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B4227B-9CEE-4ADD-1A41-0FE35547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41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90F13-6E93-BEC4-CEB6-C90584BF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24FBC-D608-0B6D-6AAC-7639CA34D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F29571-11F0-A144-284B-1FF62C39F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36F23F-418C-70B7-496C-FC337246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89FB17-9852-1610-365B-DAD91BF54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9D2943-1D9E-86DD-4FB6-68A2F1F2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8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119F6-5496-9A9C-740B-E0658709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5B6F98-63A0-D981-EE01-7F38235B2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C5DFC-D3D7-556F-1955-6B23581DC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E78ED5-E39F-AAED-3557-EAEB4D913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186B0E-020D-94CA-73C6-597EC8440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CBD8634-A771-06A9-47F1-0B02ED28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5DFDD4-0274-E27C-5A18-31183368C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0773E5-34FD-095D-F504-45E6EF21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4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277EE-8894-7C26-F284-EA7E7B88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FDF1A5-E5B4-3373-F1FE-78029B21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AD7AEE-0AD5-1A9B-3806-8F88131E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AF8AAE-21DD-DEF9-1362-AB6FBC69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23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3854D7-920E-949D-EF45-E98D7372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1824F5-DB23-CC8F-3ADD-64B52DB0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AD650D-5769-4442-F5BC-5552C7CC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4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12F62-0EFC-84E3-9E17-3B22D066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8F747-814C-125B-0A7E-D82C2582C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6EFA56-2B16-2718-9431-96FDCCBAF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A7660-425C-4397-E61A-5A6E39B4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02AF82-37B5-64E2-9EA5-0433DAEB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34942A-827C-445C-13CF-63D7852E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8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FF197-9910-A09E-53AA-19D04004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1E3441-5238-21EA-192C-3EA575D64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C7FB10-331B-20C1-2E03-42574E48D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30DDF1-7978-D257-0413-C4CDF026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89C0F5-9957-90EF-CF56-3F85A6CE8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2C1228-49F8-C55B-6BDC-D52CE36C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32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EE147-BA7C-404D-9199-9B071DD7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E5A2BF-AD3B-4505-F034-BE2B2137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9E6E3-1C8D-830B-3809-2717CCE70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BBF0-AB44-4C33-8C68-CD1F92B37F7D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C2AB4C-AA81-9393-8311-61A5311E2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43F7E-AE67-8289-92B6-D797F3FE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A2D57-A641-4E9A-B483-DE8077720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3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3B963-36E7-C0B8-9945-ADC9C4A7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</a:rPr>
              <a:t>ЭТО </a:t>
            </a:r>
            <a:r>
              <a:rPr lang="ru-RU" sz="4400" dirty="0">
                <a:latin typeface="+mn-lt"/>
              </a:rPr>
              <a:t>СОЦИАЛЬНАЯ ИСТОРИЯ.</a:t>
            </a:r>
            <a:br>
              <a:rPr lang="ru-RU" sz="4400" b="1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C38A43E-DD11-0EBD-E2BF-DAA6A402D813}"/>
              </a:ext>
            </a:extLst>
          </p:cNvPr>
          <p:cNvSpPr txBox="1">
            <a:spLocks/>
          </p:cNvSpPr>
          <p:nvPr/>
        </p:nvSpPr>
        <p:spPr>
          <a:xfrm>
            <a:off x="838200" y="34289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/>
              <a:t>ЕКАТЕРИНБУРГСКИЙ ТЕАТР КУКОЛ.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0502E-AD49-DD3E-448A-C8874C248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526" y="0"/>
            <a:ext cx="5682948" cy="17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6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FD0840-5BF2-8CCD-77D5-B57AE184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1" y="1403216"/>
            <a:ext cx="6845029" cy="51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9B7D1-FB4A-A3B8-62F7-AB261EF1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1" y="9728"/>
            <a:ext cx="11572672" cy="1325563"/>
          </a:xfrm>
        </p:spPr>
        <p:txBody>
          <a:bodyPr>
            <a:normAutofit/>
          </a:bodyPr>
          <a:lstStyle/>
          <a:p>
            <a:br>
              <a:rPr lang="ru-RU" sz="2800" dirty="0"/>
            </a:br>
            <a:r>
              <a:rPr lang="ru-RU" sz="2800" dirty="0"/>
              <a:t>Если я буду в верхней одежде, то я спущусь в гардероб по указателям, чтобы оставить ее там.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120B0-069E-2FEB-3A24-54C9CC8C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5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7BFC321-4DE2-64A1-9C87-8CF63D9B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0" y="1468877"/>
            <a:ext cx="6750993" cy="50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5C06D-CE68-2613-F332-8FC2E6E8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0" y="0"/>
            <a:ext cx="11631038" cy="1325563"/>
          </a:xfrm>
        </p:spPr>
        <p:txBody>
          <a:bodyPr>
            <a:noAutofit/>
          </a:bodyPr>
          <a:lstStyle/>
          <a:p>
            <a:br>
              <a:rPr lang="ru-RU" sz="2800" dirty="0"/>
            </a:br>
            <a:r>
              <a:rPr lang="ru-RU" sz="2800" dirty="0"/>
              <a:t>Сотрудник гардероба возьмет мою верхнюю одежду и взамен даст мне бирку с номером. </a:t>
            </a:r>
            <a:br>
              <a:rPr lang="ru-RU" sz="2800" dirty="0"/>
            </a:br>
            <a:r>
              <a:rPr lang="ru-RU" sz="2800" dirty="0"/>
              <a:t>Я положу ее в надежное место.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0FF4D1-A375-BB09-51B5-123D3646B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3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F5645-9285-A5A2-914F-EF66FBD2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40" y="0"/>
            <a:ext cx="10032459" cy="1325563"/>
          </a:xfrm>
        </p:spPr>
        <p:txBody>
          <a:bodyPr>
            <a:normAutofit/>
          </a:bodyPr>
          <a:lstStyle/>
          <a:p>
            <a:r>
              <a:rPr lang="ru-RU" sz="2800" dirty="0"/>
              <a:t>     </a:t>
            </a:r>
            <a:br>
              <a:rPr lang="ru-RU" sz="2800" dirty="0"/>
            </a:br>
            <a:r>
              <a:rPr lang="ru-RU" sz="2800" dirty="0"/>
              <a:t>Если я захочу в туалет, то я пойду в него.</a:t>
            </a:r>
            <a:br>
              <a:rPr lang="ru-RU" sz="2800" dirty="0"/>
            </a:br>
            <a:r>
              <a:rPr lang="ru-RU" sz="2800" dirty="0"/>
              <a:t>Он находится возле гардероба.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080B88-7677-462F-1B2F-8D3256B6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1" y="1432568"/>
            <a:ext cx="6805894" cy="51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E07191-6E02-3C56-1A77-E89BD4859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18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A7A1B18-C20E-26E2-0A6C-7ECBDD20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4" y="1336336"/>
            <a:ext cx="6927715" cy="51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F8B70-719A-19C2-84DE-2D43AEAB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34" y="0"/>
            <a:ext cx="10040566" cy="1325563"/>
          </a:xfrm>
        </p:spPr>
        <p:txBody>
          <a:bodyPr>
            <a:normAutofit/>
          </a:bodyPr>
          <a:lstStyle/>
          <a:p>
            <a:br>
              <a:rPr lang="ru-RU" sz="2800" dirty="0"/>
            </a:br>
            <a:r>
              <a:rPr lang="ru-RU" sz="2800" dirty="0"/>
              <a:t>Если я проголодаюсь, то я пойду в буфет театра.</a:t>
            </a:r>
            <a:br>
              <a:rPr lang="ru-RU" sz="2800" dirty="0"/>
            </a:br>
            <a:r>
              <a:rPr lang="ru-RU" sz="2800" dirty="0"/>
              <a:t>Там я могу купить напитки и десерты.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09D4B9-13F1-73BB-0392-53DFE3F1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D235C-4A6A-816F-0A46-15B575D9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78" y="252919"/>
            <a:ext cx="11606719" cy="1325563"/>
          </a:xfrm>
        </p:spPr>
        <p:txBody>
          <a:bodyPr>
            <a:normAutofit fontScale="90000"/>
          </a:bodyPr>
          <a:lstStyle/>
          <a:p>
            <a:br>
              <a:rPr lang="ru-RU" sz="2800" dirty="0"/>
            </a:br>
            <a:br>
              <a:rPr lang="ru-RU" sz="2800" dirty="0"/>
            </a:br>
            <a:r>
              <a:rPr lang="ru-RU" sz="2800" dirty="0"/>
              <a:t>Если у меня в билете написан Большой зал, по указателем я пройду в него.</a:t>
            </a:r>
            <a:br>
              <a:rPr lang="ru-RU" sz="2800" dirty="0"/>
            </a:br>
            <a:r>
              <a:rPr lang="ru-RU" sz="2800" dirty="0"/>
              <a:t>Я посмотрю какой у меня ряд и место на билете и найду его в зале.</a:t>
            </a:r>
            <a:br>
              <a:rPr lang="ru-RU" sz="2800" dirty="0"/>
            </a:br>
            <a:r>
              <a:rPr lang="ru-RU" sz="2800" dirty="0"/>
              <a:t>Если у меня не получится его найти, я обращусь к контролеру в синей жилете и она мне поможет.</a:t>
            </a:r>
            <a:br>
              <a:rPr lang="ru-RU" sz="2800" dirty="0"/>
            </a:br>
            <a:r>
              <a:rPr lang="ru-RU" sz="2800" dirty="0"/>
              <a:t>Если мне не понравится спектакль, я уйду.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67F16F-9821-4366-1690-4122BE6E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9" y="2304239"/>
            <a:ext cx="5640422" cy="423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41BE7-3E19-0E2C-B2D0-7C8A20216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9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92EEE-A2C3-4836-70C7-47D313AD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214009"/>
            <a:ext cx="11668581" cy="1325563"/>
          </a:xfrm>
        </p:spPr>
        <p:txBody>
          <a:bodyPr>
            <a:normAutofit fontScale="90000"/>
          </a:bodyPr>
          <a:lstStyle/>
          <a:p>
            <a:br>
              <a:rPr lang="ru-RU" sz="2800" dirty="0"/>
            </a:br>
            <a:r>
              <a:rPr lang="ru-RU" sz="2800" dirty="0"/>
              <a:t>Если у меня в билете написан Малый зал, я поднимусь на второй этаж по указателям. </a:t>
            </a:r>
            <a:br>
              <a:rPr lang="ru-RU" sz="2800" dirty="0"/>
            </a:br>
            <a:r>
              <a:rPr lang="ru-RU" sz="2800" dirty="0"/>
              <a:t>В Малом зале свободная посадка, я смогу сесть на любое свободное место.</a:t>
            </a:r>
            <a:br>
              <a:rPr lang="ru-RU" sz="2800" dirty="0"/>
            </a:br>
            <a:r>
              <a:rPr lang="ru-RU" sz="2800" dirty="0"/>
              <a:t>Если мне не понравится спектакль, я уйду.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20C7AB-D15F-6BF3-FE9E-01C8987DB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48" y="1945532"/>
            <a:ext cx="5680953" cy="426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9A84B1D-12FB-01A8-12CB-76DABF6E4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/>
        </p:blipFill>
        <p:spPr bwMode="auto">
          <a:xfrm>
            <a:off x="422899" y="1945533"/>
            <a:ext cx="5403832" cy="42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A7698-1B14-73A5-97C5-6F6B48FEA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1E2A6-B274-48AA-CF9E-A87DD9A2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51" y="647228"/>
            <a:ext cx="11712101" cy="1325563"/>
          </a:xfrm>
        </p:spPr>
        <p:txBody>
          <a:bodyPr>
            <a:noAutofit/>
          </a:bodyPr>
          <a:lstStyle/>
          <a:p>
            <a:br>
              <a:rPr lang="ru-RU" sz="2500" dirty="0"/>
            </a:br>
            <a:r>
              <a:rPr lang="ru-RU" sz="2500" dirty="0"/>
              <a:t>Если у меня в билете написан </a:t>
            </a:r>
            <a:r>
              <a:rPr lang="en-US" sz="2500" dirty="0" err="1"/>
              <a:t>Mamin</a:t>
            </a:r>
            <a:r>
              <a:rPr lang="en-US" sz="2500" dirty="0"/>
              <a:t> </a:t>
            </a:r>
            <a:r>
              <a:rPr lang="ru-RU" sz="2500" dirty="0"/>
              <a:t>зал, то я пойду мимо буфета по указателям. </a:t>
            </a:r>
            <a:br>
              <a:rPr lang="ru-RU" sz="2500" dirty="0"/>
            </a:br>
            <a:r>
              <a:rPr lang="ru-RU" sz="2500" dirty="0"/>
              <a:t>Я посмотрю какой у меня ряд и место на билете и найду его в зале.</a:t>
            </a:r>
            <a:br>
              <a:rPr lang="ru-RU" sz="2500" dirty="0"/>
            </a:br>
            <a:r>
              <a:rPr lang="ru-RU" sz="2500" dirty="0"/>
              <a:t>Если у меня не получится его найти, я обращусь к контролеру в синей жилете и она     мне поможет.</a:t>
            </a:r>
            <a:br>
              <a:rPr lang="ru-RU" sz="2500" dirty="0"/>
            </a:br>
            <a:r>
              <a:rPr lang="ru-RU" sz="2500" dirty="0"/>
              <a:t>Если мне не понравится спектакль, я уйду.</a:t>
            </a:r>
            <a:br>
              <a:rPr lang="ru-RU" sz="2500" dirty="0">
                <a:latin typeface="+mn-lt"/>
              </a:rPr>
            </a:br>
            <a:endParaRPr lang="ru-RU" sz="2500" dirty="0">
              <a:latin typeface="+mn-l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9D72183-BE20-5905-E51A-2DB24A71C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0" y="2416280"/>
            <a:ext cx="5512086" cy="37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4C1AC27-72EA-17A5-7E7D-6E47374F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98" y="2423406"/>
            <a:ext cx="5057242" cy="37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A6BE78-9D39-8296-FBDC-F35C8AC78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7A2EC-5215-1B72-442D-91A48A7C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60" y="0"/>
            <a:ext cx="11760740" cy="1325563"/>
          </a:xfrm>
        </p:spPr>
        <p:txBody>
          <a:bodyPr>
            <a:noAutofit/>
          </a:bodyPr>
          <a:lstStyle/>
          <a:p>
            <a:br>
              <a:rPr lang="ru-RU" sz="2800" dirty="0"/>
            </a:br>
            <a:r>
              <a:rPr lang="ru-RU" sz="2800" dirty="0"/>
              <a:t>Если я оставил верхнюю одежду в гардеробе, то после выхода из зала я пойду за ней.</a:t>
            </a:r>
            <a:br>
              <a:rPr lang="ru-RU" sz="2800" dirty="0"/>
            </a:br>
            <a:r>
              <a:rPr lang="ru-RU" sz="2800" dirty="0"/>
              <a:t>Я обменяю бирку на свою верхнюю одежду.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C10DD0-E2DF-3ADC-3B38-E56463FC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06CC1B6-8F6F-42DF-2122-A7D77DEA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0" y="1468877"/>
            <a:ext cx="6750993" cy="506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810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46561-A557-E885-FB38-DA65C777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58" y="0"/>
            <a:ext cx="10085842" cy="1325563"/>
          </a:xfrm>
        </p:spPr>
        <p:txBody>
          <a:bodyPr>
            <a:normAutofit/>
          </a:bodyPr>
          <a:lstStyle/>
          <a:p>
            <a:br>
              <a:rPr lang="ru-RU" sz="2800" dirty="0"/>
            </a:br>
            <a:r>
              <a:rPr lang="ru-RU" sz="2800" dirty="0"/>
              <a:t>Сегодня я был в Екатеринбургском театре кукол.</a:t>
            </a:r>
            <a:br>
              <a:rPr lang="ru-RU" sz="2800" dirty="0"/>
            </a:br>
            <a:r>
              <a:rPr lang="ru-RU" sz="2800" dirty="0"/>
              <a:t>Если я захочу, я приду сюда еще раз.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73A7BF7-593E-2C5E-C89D-16B505FD2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-568" r="4575" b="13334"/>
          <a:stretch/>
        </p:blipFill>
        <p:spPr bwMode="auto">
          <a:xfrm>
            <a:off x="429758" y="1420238"/>
            <a:ext cx="7041085" cy="5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CDC84-89AF-70B1-EB4D-8A02A0D1D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1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FA9139-DFC3-9D71-197D-E483AF607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73" y="0"/>
            <a:ext cx="11744527" cy="9144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dirty="0">
                <a:latin typeface="+mj-lt"/>
                <a:ea typeface="+mj-ea"/>
                <a:cs typeface="+mj-cs"/>
              </a:rPr>
              <a:t> </a:t>
            </a:r>
          </a:p>
          <a:p>
            <a:pPr algn="just"/>
            <a:r>
              <a:rPr lang="ru-RU" sz="2800" dirty="0">
                <a:latin typeface="+mj-lt"/>
                <a:ea typeface="+mj-ea"/>
                <a:cs typeface="+mj-cs"/>
              </a:rPr>
              <a:t>Сегодня я иду на спектакль в Екатеринбургский театр кукол.</a:t>
            </a:r>
          </a:p>
          <a:p>
            <a:pPr algn="just"/>
            <a:endParaRPr lang="ru-RU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4314EC-AA33-E46C-689D-8B1590C3B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10374" r="16326" b="19689"/>
          <a:stretch/>
        </p:blipFill>
        <p:spPr bwMode="auto">
          <a:xfrm>
            <a:off x="447473" y="1094363"/>
            <a:ext cx="7775275" cy="54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5A0DC-471D-6F78-301F-D51A45049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7C3DA-6ECF-96CD-433E-E7F5455D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0"/>
            <a:ext cx="11769101" cy="123801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ru-RU" sz="2800" dirty="0"/>
              <a:t>     </a:t>
            </a:r>
            <a:br>
              <a:rPr lang="ru-RU" sz="2800" dirty="0"/>
            </a:br>
            <a:r>
              <a:rPr lang="ru-RU" sz="2800" dirty="0"/>
              <a:t>В театре кукол я могу посмотреть спектакли с куклами и актёрами.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8ABF62-753B-445A-84D3-4F82B43A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0"/>
          <a:stretch/>
        </p:blipFill>
        <p:spPr>
          <a:xfrm>
            <a:off x="6096000" y="1981740"/>
            <a:ext cx="5673101" cy="3983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B69DAF-3242-918D-6BD4-18CF4F3D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9" y="1981740"/>
            <a:ext cx="5311763" cy="39838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1ACBE7-3180-52BB-D0FB-A44BCF55D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1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6EE78-1A05-E9C7-8E80-775B3A280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1" y="0"/>
            <a:ext cx="11741648" cy="1325563"/>
          </a:xfrm>
        </p:spPr>
        <p:txBody>
          <a:bodyPr>
            <a:normAutofit/>
          </a:bodyPr>
          <a:lstStyle/>
          <a:p>
            <a:br>
              <a:rPr lang="ru-RU" sz="2800" dirty="0"/>
            </a:br>
            <a:r>
              <a:rPr lang="ru-RU" sz="2800" dirty="0"/>
              <a:t>Чтобы попасть в театр, я выберу спектакль и куплю билет.</a:t>
            </a:r>
            <a:br>
              <a:rPr lang="ru-RU" sz="2800" dirty="0"/>
            </a:br>
            <a:r>
              <a:rPr lang="ru-RU" sz="2800" dirty="0"/>
              <a:t>Я могу купить билет на сайте театра </a:t>
            </a:r>
            <a:r>
              <a:rPr lang="en-US" sz="2800" b="1" dirty="0"/>
              <a:t>uralkukla.ru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F5679-B58F-0708-5512-DD5426463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6" r="7359" b="4456"/>
          <a:stretch/>
        </p:blipFill>
        <p:spPr>
          <a:xfrm>
            <a:off x="450351" y="1405860"/>
            <a:ext cx="9290574" cy="51262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1F6043-32BD-C43A-2703-06AA76C93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A4FE8-6AB4-7808-4953-31536594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72" y="0"/>
            <a:ext cx="10068127" cy="1325563"/>
          </a:xfrm>
        </p:spPr>
        <p:txBody>
          <a:bodyPr anchor="ctr">
            <a:normAutofit/>
          </a:bodyPr>
          <a:lstStyle/>
          <a:p>
            <a:br>
              <a:rPr lang="ru-RU" sz="2800" dirty="0"/>
            </a:br>
            <a:r>
              <a:rPr lang="ru-RU" sz="2800" dirty="0"/>
              <a:t>Или я могу купить билет в кассе театра.</a:t>
            </a:r>
            <a:br>
              <a:rPr lang="ru-RU" sz="2800" dirty="0"/>
            </a:br>
            <a:r>
              <a:rPr lang="ru-RU" sz="2800" dirty="0"/>
              <a:t>Касса театра находится справа от главного входа.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53B8DC-BE8F-DBFE-7A52-32CACB6B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3" y="1376463"/>
            <a:ext cx="6874213" cy="515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3E89F8-E4FF-168D-9D75-1FEC4D76C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3621528-4E4E-4C1B-205C-FD9BC23C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4" y="1365605"/>
            <a:ext cx="6888691" cy="51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B0349-15AD-1C69-1740-F7AE677F5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94" y="0"/>
            <a:ext cx="10082605" cy="1325563"/>
          </a:xfrm>
        </p:spPr>
        <p:txBody>
          <a:bodyPr>
            <a:normAutofit/>
          </a:bodyPr>
          <a:lstStyle/>
          <a:p>
            <a:br>
              <a:rPr lang="ru-RU" sz="2800" dirty="0"/>
            </a:br>
            <a:r>
              <a:rPr lang="ru-RU" sz="2800" dirty="0"/>
              <a:t>Справа от кассы висит афиша.</a:t>
            </a:r>
            <a:br>
              <a:rPr lang="ru-RU" sz="2800" dirty="0"/>
            </a:br>
            <a:r>
              <a:rPr lang="ru-RU" sz="2800" dirty="0"/>
              <a:t>Я могу посмотреть и выбрать спектакль.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B5DDD1-EEE9-9105-8219-231F34F76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8F6D3-879F-2693-F722-11809D483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16" y="0"/>
            <a:ext cx="11417028" cy="1325563"/>
          </a:xfrm>
        </p:spPr>
        <p:txBody>
          <a:bodyPr>
            <a:normAutofit fontScale="90000"/>
          </a:bodyPr>
          <a:lstStyle/>
          <a:p>
            <a:br>
              <a:rPr lang="ru-RU" sz="2800" dirty="0"/>
            </a:br>
            <a:r>
              <a:rPr lang="ru-RU" sz="3100" dirty="0"/>
              <a:t>Я зайду в кассу. </a:t>
            </a:r>
            <a:br>
              <a:rPr lang="ru-RU" sz="3100" dirty="0"/>
            </a:br>
            <a:r>
              <a:rPr lang="ru-RU" sz="3100" dirty="0"/>
              <a:t>Я скажу кассиру на какой спектакль я хочу, в какое время и на какие места.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59B1FAC-FD1D-A10C-6A4C-8407CD5D7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6" y="1400783"/>
            <a:ext cx="6845029" cy="513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424E84-47E8-F5BF-5D8E-4FDAFF044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37FFB-3248-9E97-1877-9D0289C7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72" y="0"/>
            <a:ext cx="11089531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Когда у меня будет билет, я войду в театр кукол через главный вход.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E8E65F-5156-3A24-4512-60457233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3" y="1056751"/>
            <a:ext cx="7300495" cy="54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E023D-E6BF-9B0D-7D7B-B2DA40E40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0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10F0C-5C04-66CB-027D-9AEA7DD0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6" y="0"/>
            <a:ext cx="11754254" cy="1955260"/>
          </a:xfrm>
        </p:spPr>
        <p:txBody>
          <a:bodyPr>
            <a:normAutofit fontScale="90000"/>
          </a:bodyPr>
          <a:lstStyle/>
          <a:p>
            <a:br>
              <a:rPr lang="ru-RU" sz="2800" dirty="0"/>
            </a:br>
            <a:r>
              <a:rPr lang="ru-RU" sz="2800" dirty="0"/>
              <a:t>На входе меня встретит контролер. Он будет в синем жилете и с бейджиком.</a:t>
            </a:r>
            <a:br>
              <a:rPr lang="ru-RU" sz="2800" dirty="0"/>
            </a:br>
            <a:r>
              <a:rPr lang="ru-RU" sz="2800" dirty="0"/>
              <a:t>Если я купил билет в кассе, то я покажу бумажный вариант билета и его отсканируют.</a:t>
            </a:r>
            <a:br>
              <a:rPr lang="ru-RU" sz="2800" dirty="0"/>
            </a:br>
            <a:r>
              <a:rPr lang="ru-RU" sz="2800" dirty="0"/>
              <a:t>Если я купил билет на сайте театра, то я покажу электронный вариант билета, который пришел мне на почту и его отсканируют.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BA241A-0999-1828-A965-FA78D7F1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6" y="2052537"/>
            <a:ext cx="5972782" cy="44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E61EB-51C2-7CB7-0E61-A6E1EDFD9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13" y="6206247"/>
            <a:ext cx="2139087" cy="6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8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499</Words>
  <Application>Microsoft Office PowerPoint</Application>
  <PresentationFormat>Широкоэкранный</PresentationFormat>
  <Paragraphs>20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ЭТО СОЦИАЛЬНАЯ ИСТОРИЯ. </vt:lpstr>
      <vt:lpstr>Презентация PowerPoint</vt:lpstr>
      <vt:lpstr>      В театре кукол я могу посмотреть спектакли с куклами и актёрами.</vt:lpstr>
      <vt:lpstr> Чтобы попасть в театр, я выберу спектакль и куплю билет. Я могу купить билет на сайте театра uralkukla.ru</vt:lpstr>
      <vt:lpstr> Или я могу купить билет в кассе театра. Касса театра находится справа от главного входа.</vt:lpstr>
      <vt:lpstr> Справа от кассы висит афиша. Я могу посмотреть и выбрать спектакль.</vt:lpstr>
      <vt:lpstr> Я зайду в кассу.  Я скажу кассиру на какой спектакль я хочу, в какое время и на какие места.</vt:lpstr>
      <vt:lpstr>Когда у меня будет билет, я войду в театр кукол через главный вход.</vt:lpstr>
      <vt:lpstr> На входе меня встретит контролер. Он будет в синем жилете и с бейджиком. Если я купил билет в кассе, то я покажу бумажный вариант билета и его отсканируют. Если я купил билет на сайте театра, то я покажу электронный вариант билета, который пришел мне на почту и его отсканируют.</vt:lpstr>
      <vt:lpstr> Если я буду в верхней одежде, то я спущусь в гардероб по указателям, чтобы оставить ее там.</vt:lpstr>
      <vt:lpstr> Сотрудник гардероба возьмет мою верхнюю одежду и взамен даст мне бирку с номером.  Я положу ее в надежное место. </vt:lpstr>
      <vt:lpstr>      Если я захочу в туалет, то я пойду в него. Он находится возле гардероба.</vt:lpstr>
      <vt:lpstr> Если я проголодаюсь, то я пойду в буфет театра. Там я могу купить напитки и десерты.</vt:lpstr>
      <vt:lpstr>  Если у меня в билете написан Большой зал, по указателем я пройду в него. Я посмотрю какой у меня ряд и место на билете и найду его в зале. Если у меня не получится его найти, я обращусь к контролеру в синей жилете и она мне поможет. Если мне не понравится спектакль, я уйду.</vt:lpstr>
      <vt:lpstr> Если у меня в билете написан Малый зал, я поднимусь на второй этаж по указателям.  В Малом зале свободная посадка, я смогу сесть на любое свободное место. Если мне не понравится спектакль, я уйду.</vt:lpstr>
      <vt:lpstr> Если у меня в билете написан Mamin зал, то я пойду мимо буфета по указателям.  Я посмотрю какой у меня ряд и место на билете и найду его в зале. Если у меня не получится его найти, я обращусь к контролеру в синей жилете и она     мне поможет. Если мне не понравится спектакль, я уйду. </vt:lpstr>
      <vt:lpstr> Если я оставил верхнюю одежду в гардеробе, то после выхода из зала я пойду за ней. Я обменяю бирку на свою верхнюю одежду.</vt:lpstr>
      <vt:lpstr> Сегодня я был в Екатеринбургском театре кукол. Если я захочу, я приду сюда еще раз.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 СОЦИАЛЬНАЯ ИСТОРИЯ. </dc:title>
  <dc:creator>Аида Аллахгулиева</dc:creator>
  <cp:lastModifiedBy>Аида Аллахгулиева</cp:lastModifiedBy>
  <cp:revision>19</cp:revision>
  <dcterms:created xsi:type="dcterms:W3CDTF">2024-06-21T11:12:39Z</dcterms:created>
  <dcterms:modified xsi:type="dcterms:W3CDTF">2024-07-08T10:46:52Z</dcterms:modified>
</cp:coreProperties>
</file>